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6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06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16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110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41968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186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212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2285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01146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480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8519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853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1287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513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59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7496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5677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758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0341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28475BE-CA8E-40AF-A630-778460C37049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29480B5-4D5A-4556-9354-923A7F1E06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55351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D8E701-2364-E24E-3F99-5E99072257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2116" y="180305"/>
            <a:ext cx="8676222" cy="850006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>
                    <a:lumMod val="65000"/>
                  </a:schemeClr>
                </a:solidFill>
                <a:latin typeface="Roboto Slab" pitchFamily="2" charset="0"/>
              </a:rPr>
              <a:t>SQL </a:t>
            </a:r>
            <a:r>
              <a:rPr lang="en-US" b="1" i="1" dirty="0" err="1" smtClean="0">
                <a:solidFill>
                  <a:schemeClr val="tx1">
                    <a:lumMod val="65000"/>
                  </a:schemeClr>
                </a:solidFill>
                <a:latin typeface="Roboto Slab" pitchFamily="2" charset="0"/>
              </a:rPr>
              <a:t>PROJECt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4FF94CF5-29B7-96C4-C652-8A62A76A3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2587" y="1282521"/>
            <a:ext cx="8676222" cy="1423687"/>
          </a:xfrm>
        </p:spPr>
        <p:txBody>
          <a:bodyPr/>
          <a:lstStyle/>
          <a:p>
            <a:r>
              <a:rPr lang="en-IN" sz="2400" dirty="0">
                <a:solidFill>
                  <a:schemeClr val="tx1">
                    <a:lumMod val="95000"/>
                  </a:schemeClr>
                </a:solidFill>
                <a:latin typeface="Roboto Slab" pitchFamily="2" charset="0"/>
                <a:ea typeface="Roboto Slab" pitchFamily="2" charset="0"/>
              </a:rPr>
              <a:t>DATABASE MANAGEMENT SYSTEM</a:t>
            </a:r>
          </a:p>
          <a:p>
            <a:r>
              <a:rPr lang="en-IN" sz="2400" dirty="0">
                <a:solidFill>
                  <a:schemeClr val="tx1">
                    <a:lumMod val="95000"/>
                  </a:schemeClr>
                </a:solidFill>
                <a:latin typeface="Roboto Slab" pitchFamily="2" charset="0"/>
                <a:ea typeface="Roboto Slab" pitchFamily="2" charset="0"/>
              </a:rPr>
              <a:t>CARS BRAND</a:t>
            </a:r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1737" t="22444" r="49097" b="5852"/>
          <a:stretch/>
        </p:blipFill>
        <p:spPr>
          <a:xfrm>
            <a:off x="2534855" y="2361237"/>
            <a:ext cx="7406241" cy="413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60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FBE103-6780-C3B0-A097-F5BBA8AE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599"/>
            <a:ext cx="9905998" cy="932329"/>
          </a:xfrm>
        </p:spPr>
        <p:txBody>
          <a:bodyPr>
            <a:normAutofit fontScale="90000"/>
          </a:bodyPr>
          <a:lstStyle/>
          <a:p>
            <a:r>
              <a:rPr lang="en-IN" sz="3200" dirty="0">
                <a:latin typeface="Roboto Slab" pitchFamily="2" charset="0"/>
                <a:ea typeface="Roboto Slab" pitchFamily="2" charset="0"/>
              </a:rPr>
              <a:t>Show all orders with customer name and car description :</a:t>
            </a:r>
            <a:br>
              <a:rPr lang="en-IN" sz="3200" dirty="0">
                <a:latin typeface="Roboto Slab" pitchFamily="2" charset="0"/>
                <a:ea typeface="Roboto Slab" pitchFamily="2" charset="0"/>
              </a:rPr>
            </a:br>
            <a:endParaRPr lang="en-IN" dirty="0"/>
          </a:p>
        </p:txBody>
      </p:sp>
      <p:pic>
        <p:nvPicPr>
          <p:cNvPr id="6" name="Content Placeholder 5" descr="A screenshot of a computer program&#10;&#10;Description automatically generated">
            <a:extLst>
              <a:ext uri="{FF2B5EF4-FFF2-40B4-BE49-F238E27FC236}">
                <a16:creationId xmlns="" xmlns:a16="http://schemas.microsoft.com/office/drawing/2014/main" id="{C8A97B38-5427-7A42-4E2D-8314D8B650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164" y="1792941"/>
            <a:ext cx="9241219" cy="4087906"/>
          </a:xfrm>
        </p:spPr>
      </p:pic>
    </p:spTree>
    <p:extLst>
      <p:ext uri="{BB962C8B-B14F-4D97-AF65-F5344CB8AC3E}">
        <p14:creationId xmlns:p14="http://schemas.microsoft.com/office/powerpoint/2010/main" val="2337900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BA7AAAC-A7FF-949E-C99B-71C01657A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57835"/>
          </a:xfrm>
        </p:spPr>
        <p:txBody>
          <a:bodyPr>
            <a:normAutofit fontScale="90000"/>
          </a:bodyPr>
          <a:lstStyle/>
          <a:p>
            <a:r>
              <a:rPr lang="en-IN" sz="3200" dirty="0">
                <a:latin typeface="Roboto Slab" pitchFamily="2" charset="0"/>
                <a:ea typeface="Roboto Slab" pitchFamily="2" charset="0"/>
              </a:rPr>
              <a:t>Show order count of every user :</a:t>
            </a:r>
            <a:br>
              <a:rPr lang="en-IN" sz="3200" dirty="0">
                <a:latin typeface="Roboto Slab" pitchFamily="2" charset="0"/>
                <a:ea typeface="Roboto Slab" pitchFamily="2" charset="0"/>
              </a:rPr>
            </a:br>
            <a:endParaRPr lang="en-IN" dirty="0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="" xmlns:a16="http://schemas.microsoft.com/office/drawing/2014/main" id="{795702AC-2207-8571-0C60-BD7D7313D6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54" y="1667435"/>
            <a:ext cx="8498540" cy="4249271"/>
          </a:xfrm>
        </p:spPr>
      </p:pic>
    </p:spTree>
    <p:extLst>
      <p:ext uri="{BB962C8B-B14F-4D97-AF65-F5344CB8AC3E}">
        <p14:creationId xmlns:p14="http://schemas.microsoft.com/office/powerpoint/2010/main" val="611834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657E9F-6498-1639-B596-E8125E79C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29553"/>
          </a:xfrm>
        </p:spPr>
        <p:txBody>
          <a:bodyPr/>
          <a:lstStyle/>
          <a:p>
            <a:r>
              <a:rPr lang="en-IN" sz="3200" dirty="0">
                <a:latin typeface="Roboto Slab" pitchFamily="2" charset="0"/>
                <a:ea typeface="Roboto Slab" pitchFamily="2" charset="0"/>
              </a:rPr>
              <a:t>Show order count of every car :</a:t>
            </a:r>
            <a:br>
              <a:rPr lang="en-IN" sz="3200" dirty="0">
                <a:latin typeface="Roboto Slab" pitchFamily="2" charset="0"/>
                <a:ea typeface="Roboto Slab" pitchFamily="2" charset="0"/>
              </a:rPr>
            </a:br>
            <a:endParaRPr lang="en-IN" dirty="0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="" xmlns:a16="http://schemas.microsoft.com/office/drawing/2014/main" id="{C57A42EB-2903-24A4-B4CE-A6B574C1E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247" y="1873624"/>
            <a:ext cx="7951693" cy="4186518"/>
          </a:xfrm>
        </p:spPr>
      </p:pic>
    </p:spTree>
    <p:extLst>
      <p:ext uri="{BB962C8B-B14F-4D97-AF65-F5344CB8AC3E}">
        <p14:creationId xmlns:p14="http://schemas.microsoft.com/office/powerpoint/2010/main" val="4147879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300"/>
                    </a14:imgEffect>
                    <a14:imgEffect>
                      <a14:saturation sat="82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3F568F-44A6-C944-FB62-00728C46F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53675" cy="57785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3200" dirty="0">
                <a:latin typeface="Roboto Slab" pitchFamily="2" charset="0"/>
                <a:ea typeface="Roboto Slab" pitchFamily="2" charset="0"/>
              </a:rPr>
              <a:t>Query for create user table.</a:t>
            </a:r>
            <a:br>
              <a:rPr lang="en-IN" sz="3200" dirty="0">
                <a:latin typeface="Roboto Slab" pitchFamily="2" charset="0"/>
                <a:ea typeface="Roboto Slab" pitchFamily="2" charset="0"/>
              </a:rPr>
            </a:br>
            <a:endParaRPr lang="en-IN" dirty="0"/>
          </a:p>
        </p:txBody>
      </p:sp>
      <p:pic>
        <p:nvPicPr>
          <p:cNvPr id="10" name="Picture 9" descr="A screenshot of a login form&#10;&#10;Description automatically generated">
            <a:extLst>
              <a:ext uri="{FF2B5EF4-FFF2-40B4-BE49-F238E27FC236}">
                <a16:creationId xmlns="" xmlns:a16="http://schemas.microsoft.com/office/drawing/2014/main" id="{990029FB-020E-B611-AE0A-04FAAFAB7E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038225"/>
            <a:ext cx="4712993" cy="573405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2" t="21463" r="52989" b="22277"/>
          <a:stretch/>
        </p:blipFill>
        <p:spPr>
          <a:xfrm>
            <a:off x="5463252" y="1038225"/>
            <a:ext cx="6366076" cy="57340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9524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CD8F946-7A73-D271-EE41-C1B891DB4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66850"/>
          </a:xfrm>
        </p:spPr>
        <p:txBody>
          <a:bodyPr>
            <a:normAutofit/>
          </a:bodyPr>
          <a:lstStyle/>
          <a:p>
            <a:pPr algn="ctr"/>
            <a:r>
              <a:rPr lang="en-IN" sz="3200" b="1" i="1" u="sng" dirty="0">
                <a:latin typeface="Roboto Slab" pitchFamily="2" charset="0"/>
                <a:ea typeface="Roboto Slab" pitchFamily="2" charset="0"/>
              </a:rPr>
              <a:t>Create cars table :</a:t>
            </a:r>
            <a:br>
              <a:rPr lang="en-IN" sz="3200" b="1" i="1" u="sng" dirty="0">
                <a:latin typeface="Roboto Slab" pitchFamily="2" charset="0"/>
                <a:ea typeface="Roboto Slab" pitchFamily="2" charset="0"/>
              </a:rPr>
            </a:br>
            <a:endParaRPr lang="en-IN" b="1" i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19" r="56053" b="12580"/>
          <a:stretch/>
        </p:blipFill>
        <p:spPr>
          <a:xfrm>
            <a:off x="1141413" y="1151890"/>
            <a:ext cx="9489439" cy="5320030"/>
          </a:xfrm>
        </p:spPr>
      </p:pic>
    </p:spTree>
    <p:extLst>
      <p:ext uri="{BB962C8B-B14F-4D97-AF65-F5344CB8AC3E}">
        <p14:creationId xmlns:p14="http://schemas.microsoft.com/office/powerpoint/2010/main" val="2931496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E17F0B-ED15-CF8E-709E-013DA3B6B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293" y="152400"/>
            <a:ext cx="9905998" cy="887506"/>
          </a:xfrm>
        </p:spPr>
        <p:txBody>
          <a:bodyPr/>
          <a:lstStyle/>
          <a:p>
            <a:r>
              <a:rPr lang="en-IN" sz="3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Slab" pitchFamily="2" charset="0"/>
                <a:ea typeface="Roboto Slab" pitchFamily="2" charset="0"/>
              </a:rPr>
              <a:t>                         </a:t>
            </a:r>
            <a:r>
              <a:rPr lang="en-IN" sz="3200" b="1" u="sng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Slab" pitchFamily="2" charset="0"/>
                <a:ea typeface="Roboto Slab" pitchFamily="2" charset="0"/>
              </a:rPr>
              <a:t>Show </a:t>
            </a:r>
            <a:r>
              <a:rPr lang="en-IN" b="1" u="sng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Slab" pitchFamily="2" charset="0"/>
                <a:ea typeface="Roboto Slab" pitchFamily="2" charset="0"/>
              </a:rPr>
              <a:t>customers</a:t>
            </a:r>
            <a:r>
              <a:rPr lang="en-IN" sz="3200" b="1" u="sng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Slab" pitchFamily="2" charset="0"/>
                <a:ea typeface="Roboto Slab" pitchFamily="2" charset="0"/>
              </a:rPr>
              <a:t> </a:t>
            </a:r>
            <a:endParaRPr lang="en-IN" b="1" u="sng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97" r="52763" b="34642"/>
          <a:stretch/>
        </p:blipFill>
        <p:spPr>
          <a:xfrm>
            <a:off x="668504" y="1158755"/>
            <a:ext cx="10921999" cy="5344160"/>
          </a:xfrm>
        </p:spPr>
      </p:pic>
    </p:spTree>
    <p:extLst>
      <p:ext uri="{BB962C8B-B14F-4D97-AF65-F5344CB8AC3E}">
        <p14:creationId xmlns:p14="http://schemas.microsoft.com/office/powerpoint/2010/main" val="3670729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E8C15CA-BADA-F774-071B-F73C38ED1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0212"/>
            <a:ext cx="9905998" cy="1004047"/>
          </a:xfrm>
        </p:spPr>
        <p:txBody>
          <a:bodyPr/>
          <a:lstStyle/>
          <a:p>
            <a:r>
              <a:rPr lang="en-IN" sz="3200" dirty="0" smtClean="0">
                <a:latin typeface="Roboto Slab" pitchFamily="2" charset="0"/>
                <a:ea typeface="Roboto Slab" pitchFamily="2" charset="0"/>
              </a:rPr>
              <a:t>                       </a:t>
            </a:r>
            <a:r>
              <a:rPr lang="en-IN" sz="3200" b="1" i="1" u="sng" dirty="0" smtClean="0">
                <a:latin typeface="Roboto Slab" pitchFamily="2" charset="0"/>
                <a:ea typeface="Roboto Slab" pitchFamily="2" charset="0"/>
              </a:rPr>
              <a:t>Show sport cars</a:t>
            </a:r>
            <a:endParaRPr lang="en-IN" b="1" i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" t="20651" r="29850" b="26666"/>
          <a:stretch/>
        </p:blipFill>
        <p:spPr>
          <a:xfrm>
            <a:off x="396241" y="1204259"/>
            <a:ext cx="11450320" cy="5206701"/>
          </a:xfrm>
        </p:spPr>
      </p:pic>
    </p:spTree>
    <p:extLst>
      <p:ext uri="{BB962C8B-B14F-4D97-AF65-F5344CB8AC3E}">
        <p14:creationId xmlns:p14="http://schemas.microsoft.com/office/powerpoint/2010/main" val="3719869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D4191B-EF6E-D826-518F-238E185ED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493" y="237193"/>
            <a:ext cx="9905998" cy="1036320"/>
          </a:xfrm>
        </p:spPr>
        <p:txBody>
          <a:bodyPr>
            <a:normAutofit fontScale="90000"/>
          </a:bodyPr>
          <a:lstStyle/>
          <a:p>
            <a:r>
              <a:rPr lang="en-IN" sz="3200" dirty="0" smtClean="0">
                <a:latin typeface="Roboto Slab" pitchFamily="2" charset="0"/>
                <a:ea typeface="Roboto Slab" pitchFamily="2" charset="0"/>
              </a:rPr>
              <a:t>           </a:t>
            </a:r>
            <a:r>
              <a:rPr lang="en-IN" sz="3200" b="1" i="1" u="sng" dirty="0" smtClean="0">
                <a:latin typeface="Roboto Slab" pitchFamily="2" charset="0"/>
                <a:ea typeface="Roboto Slab" pitchFamily="2" charset="0"/>
              </a:rPr>
              <a:t>Show </a:t>
            </a:r>
            <a:r>
              <a:rPr lang="en-IN" b="1" i="1" u="sng" dirty="0" smtClean="0">
                <a:latin typeface="Roboto Slab" pitchFamily="2" charset="0"/>
                <a:ea typeface="Roboto Slab" pitchFamily="2" charset="0"/>
              </a:rPr>
              <a:t>price between</a:t>
            </a:r>
            <a:r>
              <a:rPr lang="en-IN" sz="3200" b="1" i="1" u="sng" dirty="0" smtClean="0">
                <a:latin typeface="Roboto Slab" pitchFamily="2" charset="0"/>
                <a:ea typeface="Roboto Slab" pitchFamily="2" charset="0"/>
              </a:rPr>
              <a:t> 30000 and 50000</a:t>
            </a:r>
            <a:r>
              <a:rPr lang="en-IN" sz="3200" dirty="0">
                <a:latin typeface="Roboto Slab" pitchFamily="2" charset="0"/>
                <a:ea typeface="Roboto Slab" pitchFamily="2" charset="0"/>
              </a:rPr>
              <a:t/>
            </a:r>
            <a:br>
              <a:rPr lang="en-IN" sz="3200" dirty="0">
                <a:latin typeface="Roboto Slab" pitchFamily="2" charset="0"/>
                <a:ea typeface="Roboto Slab" pitchFamily="2" charset="0"/>
              </a:rPr>
            </a:br>
            <a:endParaRPr lang="en-IN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4" r="32074" b="28536"/>
          <a:stretch/>
        </p:blipFill>
        <p:spPr>
          <a:xfrm>
            <a:off x="478536" y="975360"/>
            <a:ext cx="11169904" cy="3484879"/>
          </a:xfrm>
        </p:spPr>
      </p:pic>
      <p:pic>
        <p:nvPicPr>
          <p:cNvPr id="1026" name="Picture 2" descr="https://i.insider.com/5e9a0cafdcd88c113f7c08b0?width=700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36" y="4937760"/>
            <a:ext cx="3362960" cy="163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supercars.net/blog/wp-content/uploads/2019/12/Nissan-New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0973" y="4937760"/>
            <a:ext cx="3667760" cy="163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cdni.autocarindia.com/utils/imageresizer.ashx?n=https://cms.haymarketindia.net/model/uploads/modelimages/Z4ModelImage.jpg&amp;w=872&amp;h=578&amp;q=75&amp;c=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8211" y="4937760"/>
            <a:ext cx="3760229" cy="163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384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39E3EFC-4E03-8CB6-8071-AD21A4931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101600"/>
            <a:ext cx="9905998" cy="1706282"/>
          </a:xfrm>
        </p:spPr>
        <p:txBody>
          <a:bodyPr>
            <a:normAutofit/>
          </a:bodyPr>
          <a:lstStyle/>
          <a:p>
            <a:r>
              <a:rPr lang="en-IN" sz="3200" dirty="0" smtClean="0">
                <a:latin typeface="Roboto Slab" pitchFamily="2" charset="0"/>
                <a:ea typeface="Roboto Slab" pitchFamily="2" charset="0"/>
              </a:rPr>
              <a:t>            </a:t>
            </a:r>
            <a:r>
              <a:rPr lang="en-IN" sz="3200" b="1" i="1" u="sng" dirty="0" smtClean="0">
                <a:latin typeface="Roboto Slab" pitchFamily="2" charset="0"/>
                <a:ea typeface="Roboto Slab" pitchFamily="2" charset="0"/>
              </a:rPr>
              <a:t>Show</a:t>
            </a:r>
            <a:r>
              <a:rPr lang="en-IN" b="1" i="1" u="sng" dirty="0" smtClean="0">
                <a:latin typeface="Roboto Slab" pitchFamily="2" charset="0"/>
                <a:ea typeface="Roboto Slab" pitchFamily="2" charset="0"/>
              </a:rPr>
              <a:t> price in (30000,50000,27000)</a:t>
            </a:r>
            <a:r>
              <a:rPr lang="en-IN" sz="3200" b="1" i="1" u="sng" dirty="0">
                <a:latin typeface="Roboto Slab" pitchFamily="2" charset="0"/>
                <a:ea typeface="Roboto Slab" pitchFamily="2" charset="0"/>
              </a:rPr>
              <a:t/>
            </a:r>
            <a:br>
              <a:rPr lang="en-IN" sz="3200" b="1" i="1" u="sng" dirty="0">
                <a:latin typeface="Roboto Slab" pitchFamily="2" charset="0"/>
                <a:ea typeface="Roboto Slab" pitchFamily="2" charset="0"/>
              </a:rPr>
            </a:br>
            <a:endParaRPr lang="en-IN" b="1" i="1" u="sng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" t="42749" r="30721" b="30769"/>
          <a:stretch/>
        </p:blipFill>
        <p:spPr>
          <a:xfrm>
            <a:off x="272732" y="1604682"/>
            <a:ext cx="11643360" cy="4673600"/>
          </a:xfrm>
        </p:spPr>
      </p:pic>
    </p:spTree>
    <p:extLst>
      <p:ext uri="{BB962C8B-B14F-4D97-AF65-F5344CB8AC3E}">
        <p14:creationId xmlns:p14="http://schemas.microsoft.com/office/powerpoint/2010/main" val="348903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323ED0-B487-6010-8497-2B1825EB2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492" y="0"/>
            <a:ext cx="9905998" cy="887506"/>
          </a:xfrm>
        </p:spPr>
        <p:txBody>
          <a:bodyPr>
            <a:normAutofit/>
          </a:bodyPr>
          <a:lstStyle/>
          <a:p>
            <a:r>
              <a:rPr lang="en-IN" sz="3200" dirty="0" smtClean="0">
                <a:latin typeface="Roboto Slab" pitchFamily="2" charset="0"/>
                <a:ea typeface="Roboto Slab" pitchFamily="2" charset="0"/>
              </a:rPr>
              <a:t>          </a:t>
            </a:r>
            <a:r>
              <a:rPr lang="en-IN" sz="3200" b="1" i="1" u="sng" dirty="0" smtClean="0">
                <a:latin typeface="Roboto Slab" pitchFamily="2" charset="0"/>
                <a:ea typeface="Roboto Slab" pitchFamily="2" charset="0"/>
              </a:rPr>
              <a:t>Show </a:t>
            </a:r>
            <a:r>
              <a:rPr lang="en-IN" b="1" i="1" u="sng" dirty="0" smtClean="0">
                <a:latin typeface="Roboto Slab" pitchFamily="2" charset="0"/>
                <a:ea typeface="Roboto Slab" pitchFamily="2" charset="0"/>
              </a:rPr>
              <a:t>only brand &amp; its fuel type</a:t>
            </a:r>
            <a:r>
              <a:rPr lang="en-IN" sz="3200" b="1" i="1" u="sng" dirty="0" smtClean="0">
                <a:latin typeface="Roboto Slab" pitchFamily="2" charset="0"/>
                <a:ea typeface="Roboto Slab" pitchFamily="2" charset="0"/>
              </a:rPr>
              <a:t> </a:t>
            </a:r>
            <a:r>
              <a:rPr lang="en-IN" sz="3200" b="1" i="1" u="sng" dirty="0">
                <a:latin typeface="Roboto Slab" pitchFamily="2" charset="0"/>
                <a:ea typeface="Roboto Slab" pitchFamily="2" charset="0"/>
              </a:rPr>
              <a:t>: </a:t>
            </a:r>
            <a:endParaRPr lang="en-IN" b="1" i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38" r="68081" b="23089"/>
          <a:stretch/>
        </p:blipFill>
        <p:spPr>
          <a:xfrm>
            <a:off x="1131252" y="1080546"/>
            <a:ext cx="9641840" cy="3220720"/>
          </a:xfrm>
        </p:spPr>
      </p:pic>
      <p:pic>
        <p:nvPicPr>
          <p:cNvPr id="2054" name="Picture 6" descr="https://i0.wp.com/gomechanic.in/blog/wp-content/uploads/2020/12/Automotive-Fuels-Throughout-The-Ages.jpg?fit=1168%2C601&amp;ssl=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6037" y="4746216"/>
            <a:ext cx="4377055" cy="170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i.pinimg.com/736x/d1/dd/ea/d1ddea01a330e0c7ffe1dea292ed36fc--car-logos-logo-googl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252" y="4746216"/>
            <a:ext cx="4339908" cy="173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09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5CB5812-8038-2F93-AA7F-DA358E969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878541"/>
          </a:xfrm>
        </p:spPr>
        <p:txBody>
          <a:bodyPr>
            <a:normAutofit fontScale="90000"/>
          </a:bodyPr>
          <a:lstStyle/>
          <a:p>
            <a:r>
              <a:rPr lang="en-IN" sz="3200" dirty="0">
                <a:latin typeface="Roboto Slab" pitchFamily="2" charset="0"/>
                <a:ea typeface="Roboto Slab" pitchFamily="2" charset="0"/>
              </a:rPr>
              <a:t>Create orders table :</a:t>
            </a:r>
            <a:br>
              <a:rPr lang="en-IN" sz="3200" dirty="0">
                <a:latin typeface="Roboto Slab" pitchFamily="2" charset="0"/>
                <a:ea typeface="Roboto Slab" pitchFamily="2" charset="0"/>
              </a:rPr>
            </a:br>
            <a:endParaRPr lang="en-IN" dirty="0"/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="" xmlns:a16="http://schemas.microsoft.com/office/drawing/2014/main" id="{EF8F2698-CA45-47B8-2367-E9EDC9E709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294" y="1909482"/>
            <a:ext cx="6463553" cy="4338918"/>
          </a:xfrm>
        </p:spPr>
      </p:pic>
    </p:spTree>
    <p:extLst>
      <p:ext uri="{BB962C8B-B14F-4D97-AF65-F5344CB8AC3E}">
        <p14:creationId xmlns:p14="http://schemas.microsoft.com/office/powerpoint/2010/main" val="9560965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455</TotalTime>
  <Words>75</Words>
  <Application>Microsoft Office PowerPoint</Application>
  <PresentationFormat>Widescreen</PresentationFormat>
  <Paragraphs>14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Roboto Slab</vt:lpstr>
      <vt:lpstr>Mesh</vt:lpstr>
      <vt:lpstr>SQL PROJECt</vt:lpstr>
      <vt:lpstr>Query for create user table. </vt:lpstr>
      <vt:lpstr>Create cars table : </vt:lpstr>
      <vt:lpstr>                         Show customers </vt:lpstr>
      <vt:lpstr>                       Show sport cars</vt:lpstr>
      <vt:lpstr>           Show price between 30000 and 50000 </vt:lpstr>
      <vt:lpstr>            Show price in (30000,50000,27000) </vt:lpstr>
      <vt:lpstr>          Show only brand &amp; its fuel type : </vt:lpstr>
      <vt:lpstr>Create orders table : </vt:lpstr>
      <vt:lpstr>Show all orders with customer name and car description : </vt:lpstr>
      <vt:lpstr>Show order count of every user : </vt:lpstr>
      <vt:lpstr>Show order count of every car :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Adnan</dc:creator>
  <cp:lastModifiedBy>ADMIN</cp:lastModifiedBy>
  <cp:revision>19</cp:revision>
  <dcterms:created xsi:type="dcterms:W3CDTF">2023-08-30T05:02:36Z</dcterms:created>
  <dcterms:modified xsi:type="dcterms:W3CDTF">2024-08-10T04:51:48Z</dcterms:modified>
</cp:coreProperties>
</file>

<file path=docProps/thumbnail.jpeg>
</file>